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4" r:id="rId3"/>
    <p:sldId id="378" r:id="rId4"/>
    <p:sldId id="393" r:id="rId5"/>
    <p:sldId id="379" r:id="rId6"/>
    <p:sldId id="381" r:id="rId7"/>
    <p:sldId id="382" r:id="rId8"/>
    <p:sldId id="390" r:id="rId9"/>
    <p:sldId id="383" r:id="rId10"/>
    <p:sldId id="385" r:id="rId11"/>
    <p:sldId id="386" r:id="rId12"/>
    <p:sldId id="391" r:id="rId13"/>
    <p:sldId id="387" r:id="rId14"/>
    <p:sldId id="388" r:id="rId15"/>
    <p:sldId id="389" r:id="rId16"/>
    <p:sldId id="392" r:id="rId17"/>
    <p:sldId id="267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-570" y="-10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18/12/2017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32093" y="1636484"/>
            <a:ext cx="12192000" cy="27363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chemeClr val="bg1"/>
                </a:solidFill>
              </a:rPr>
              <a:t>2017-2018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79352" y="44462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DİLEK TEMİZ</a:t>
            </a:r>
            <a:endParaRPr lang="tr-TR" sz="2800" b="1" dirty="0"/>
          </a:p>
          <a:p>
            <a:pPr algn="ctr"/>
            <a:r>
              <a:rPr lang="tr-TR" sz="2800" b="1" dirty="0" smtClean="0"/>
              <a:t>İngilizce Öğretmeni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528048" y="4077072"/>
            <a:ext cx="453650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tek oturum </a:t>
            </a:r>
          </a:p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halinde yapılacak.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77148" y="2239211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Sınavda sayısal ve sözel 2 bölüm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5 tanesini tercih edecekler.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39"/>
            <a:ext cx="11665296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kendi evine en yakın olan 5 okul tercihi yapabilecek.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4000">
        <p:cut/>
      </p:transition>
    </mc:Choice>
    <mc:Fallback xmlns="">
      <p:transition advClick="0" advTm="14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DİĞER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312024" y="2852936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Öğrencinin ikametgah </a:t>
            </a:r>
          </a:p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adresine göre yapılacak.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YERLEŞTİRMEDE KAÇ OKUL TERCİH EDİLECEK?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838784" y="2370770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Tercihlerde öğrencinin karşısına 5 okul çıkacak.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893005"/>
            <a:ext cx="6480720" cy="178510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Bir okulda yığılma olması durumunda yıl sonu puanına göre yerleştirme yapılacak.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62008"/>
            <a:ext cx="6480720" cy="344709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SUNUMUMUZ BİTMİŞTİR...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Dilek TEMİZ</a:t>
            </a:r>
            <a:endParaRPr lang="tr-TR" sz="2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800" b="1">
                <a:solidFill>
                  <a:schemeClr val="bg1"/>
                </a:solidFill>
                <a:latin typeface="+mj-lt"/>
              </a:rPr>
              <a:t>  </a:t>
            </a:r>
            <a:r>
              <a:rPr lang="tr-TR" sz="2800" b="1" smtClean="0">
                <a:solidFill>
                  <a:schemeClr val="bg1"/>
                </a:solidFill>
                <a:latin typeface="+mj-lt"/>
              </a:rPr>
              <a:t>İngilizce Öğretmeni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3728935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7" y="4861737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Dinlediğiniz İçin 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5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Eğitim Bölgesi ve 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LİSELERİN İSMİ NE ZAMAN AÇIKLANACAK?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88840"/>
            <a:ext cx="4176464" cy="417646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303912" y="4047485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Sınavla öğrenci alacak olan liselerin  ismi  mayıs ayında açıklanacak.</a:t>
            </a:r>
          </a:p>
        </p:txBody>
      </p:sp>
      <p:sp>
        <p:nvSpPr>
          <p:cNvPr id="14" name="Oval 13"/>
          <p:cNvSpPr/>
          <p:nvPr/>
        </p:nvSpPr>
        <p:spPr>
          <a:xfrm>
            <a:off x="4871864" y="1995401"/>
            <a:ext cx="2016224" cy="18722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MAYIS2018</a:t>
            </a:r>
          </a:p>
        </p:txBody>
      </p:sp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135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advClick="0" advTm="1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3752" y="2132856"/>
              <a:ext cx="14559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Haziranın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İlk Haftası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34225"/>
            <a:chOff x="6758336" y="1878795"/>
            <a:chExt cx="1496062" cy="1534225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88088" y="2276872"/>
              <a:ext cx="1147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advClick="0" advTm="1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69032" y="6492875"/>
            <a:ext cx="4114800" cy="365125"/>
          </a:xfrm>
        </p:spPr>
        <p:txBody>
          <a:bodyPr/>
          <a:lstStyle/>
          <a:p>
            <a:r>
              <a:rPr lang="vi-VN" dirty="0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3000">
        <p:cut/>
      </p:transition>
    </mc:Choice>
    <mc:Fallback xmlns="">
      <p:transition advClick="0" advTm="1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3317</TotalTime>
  <Words>300</Words>
  <Application>Microsoft Office PowerPoint</Application>
  <PresentationFormat>Özel</PresentationFormat>
  <Paragraphs>89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LİSELERİN İSMİ NE ZAMAN AÇIKLANACAK?</vt:lpstr>
      <vt:lpstr>SORU SAYISI ve SINAV SÜRESİ</vt:lpstr>
      <vt:lpstr>SINAV ve YERLEŞTİME TAKVİMİ </vt:lpstr>
      <vt:lpstr>Sınav Soruları Hangi Sınıflardan Olacak?</vt:lpstr>
      <vt:lpstr>HANGİ DERSTEN KAÇ SORU ÇIKACAK? </vt:lpstr>
      <vt:lpstr>SORULAR NASIL OLACAK? </vt:lpstr>
      <vt:lpstr> SINAV KAÇ OTURUM OLACAK? </vt:lpstr>
      <vt:lpstr>SINAV ZORUNLU MU? </vt:lpstr>
      <vt:lpstr>SINAVLA ÖĞRENCİ ALAN LİSELERE TERCİH İŞLEMLERİ </vt:lpstr>
      <vt:lpstr>DİĞER LİSELERE YERLEŞTİRME NASIL OLACAK? </vt:lpstr>
      <vt:lpstr>YERLEŞTİRMEDE KAÇ OKUL TERCİH EDİLECEK? </vt:lpstr>
      <vt:lpstr>BELİRLİ OKULLARDA YIĞILMA OLURSA! </vt:lpstr>
      <vt:lpstr>YABANCI LİSELERE YERLEŞTİRME NASIL OLACAK? </vt:lpstr>
      <vt:lpstr>SUNUMUMUZ BİTMİŞTİR...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As</cp:lastModifiedBy>
  <cp:revision>256</cp:revision>
  <dcterms:created xsi:type="dcterms:W3CDTF">2014-09-22T14:05:42Z</dcterms:created>
  <dcterms:modified xsi:type="dcterms:W3CDTF">2017-12-18T11:52:49Z</dcterms:modified>
</cp:coreProperties>
</file>