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571D6-27F4-4EB2-871A-35D2030C3D5B}" type="datetimeFigureOut">
              <a:rPr lang="tr-TR" smtClean="0"/>
              <a:t>30.4.2015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321D2-999B-47B2-9D7C-DA13439C22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7705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Fb</a:t>
            </a:r>
            <a:r>
              <a:rPr lang="tr-TR" dirty="0" smtClean="0"/>
              <a:t> 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34694-A5E5-4D38-B5BF-C5FCC7B931D6}" type="slidenum">
              <a:rPr lang="tr-TR" smtClean="0">
                <a:solidFill>
                  <a:prstClr val="black"/>
                </a:solidFill>
              </a:rPr>
              <a:pPr/>
              <a:t>7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52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30.4.2015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93490"/>
      </p:ext>
    </p:extLst>
  </p:cSld>
  <p:clrMapOvr>
    <a:masterClrMapping/>
  </p:clrMapOvr>
  <p:transition spd="slow" advTm="5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30.4.2015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12952"/>
      </p:ext>
    </p:extLst>
  </p:cSld>
  <p:clrMapOvr>
    <a:masterClrMapping/>
  </p:clrMapOvr>
  <p:transition spd="slow" advTm="5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30.4.2015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035912"/>
      </p:ext>
    </p:extLst>
  </p:cSld>
  <p:clrMapOvr>
    <a:masterClrMapping/>
  </p:clrMapOvr>
  <p:transition spd="slow" advTm="5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30.4.2015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98438"/>
      </p:ext>
    </p:extLst>
  </p:cSld>
  <p:clrMapOvr>
    <a:masterClrMapping/>
  </p:clrMapOvr>
  <p:transition spd="slow" advTm="5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30.4.2015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12669"/>
      </p:ext>
    </p:extLst>
  </p:cSld>
  <p:clrMapOvr>
    <a:masterClrMapping/>
  </p:clrMapOvr>
  <p:transition spd="slow" advTm="5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30.4.2015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450791"/>
      </p:ext>
    </p:extLst>
  </p:cSld>
  <p:clrMapOvr>
    <a:masterClrMapping/>
  </p:clrMapOvr>
  <p:transition spd="slow" advTm="5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30.4.2015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2159"/>
      </p:ext>
    </p:extLst>
  </p:cSld>
  <p:clrMapOvr>
    <a:masterClrMapping/>
  </p:clrMapOvr>
  <p:transition spd="slow" advTm="5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30.4.2015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83710"/>
      </p:ext>
    </p:extLst>
  </p:cSld>
  <p:clrMapOvr>
    <a:masterClrMapping/>
  </p:clrMapOvr>
  <p:transition spd="slow" advTm="5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30.4.2015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99403"/>
      </p:ext>
    </p:extLst>
  </p:cSld>
  <p:clrMapOvr>
    <a:masterClrMapping/>
  </p:clrMapOvr>
  <p:transition spd="slow" advTm="5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30.4.2015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60021"/>
      </p:ext>
    </p:extLst>
  </p:cSld>
  <p:clrMapOvr>
    <a:masterClrMapping/>
  </p:clrMapOvr>
  <p:transition spd="slow" advTm="5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30.4.2015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869328"/>
      </p:ext>
    </p:extLst>
  </p:cSld>
  <p:clrMapOvr>
    <a:masterClrMapping/>
  </p:clrMapOvr>
  <p:transition spd="slow" advTm="5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30.4.2015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6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5000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CEP OKUL FOTOĞRAFLARI\New Folder\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82" y="0"/>
            <a:ext cx="9181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143000"/>
          </a:xfrm>
        </p:spPr>
        <p:txBody>
          <a:bodyPr>
            <a:normAutofit/>
          </a:bodyPr>
          <a:lstStyle/>
          <a:p>
            <a:r>
              <a:rPr lang="tr-TR" sz="6000" dirty="0" smtClean="0">
                <a:solidFill>
                  <a:schemeClr val="bg1"/>
                </a:solidFill>
              </a:rPr>
              <a:t>SINIFLARIMIZ</a:t>
            </a:r>
            <a:endParaRPr lang="tr-TR" sz="6000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26996" y="6249069"/>
            <a:ext cx="2386608" cy="6089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4400" b="1" dirty="0" smtClean="0">
                <a:solidFill>
                  <a:schemeClr val="bg1"/>
                </a:solidFill>
              </a:rPr>
              <a:t>5A SINIFI</a:t>
            </a:r>
            <a:endParaRPr lang="tr-T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896002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 descr="E:\CEP OKUL FOTOĞRAFLARI\New Folder\5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8" y="0"/>
            <a:ext cx="91487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-26996" y="6249069"/>
            <a:ext cx="2386608" cy="608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4400" b="1" dirty="0" smtClean="0">
                <a:solidFill>
                  <a:prstClr val="white"/>
                </a:solidFill>
              </a:rPr>
              <a:t>5E SINIFI</a:t>
            </a:r>
            <a:endParaRPr lang="tr-TR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44319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 descr="E:\CEP OKUL FOTOĞRAFLARI\New Folder\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2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-26996" y="6249069"/>
            <a:ext cx="2386608" cy="608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4400" b="1" dirty="0" smtClean="0">
                <a:solidFill>
                  <a:prstClr val="white"/>
                </a:solidFill>
              </a:rPr>
              <a:t>6A SINIFI</a:t>
            </a:r>
            <a:endParaRPr lang="tr-TR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675610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 descr="E:\CEP OKUL FOTOĞRAFLARI\New Folder\6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-26996" y="6249069"/>
            <a:ext cx="2386608" cy="608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4400" b="1" dirty="0" smtClean="0">
                <a:solidFill>
                  <a:prstClr val="white"/>
                </a:solidFill>
              </a:rPr>
              <a:t>6A SINIFI</a:t>
            </a:r>
            <a:endParaRPr lang="tr-TR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06350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 descr="E:\CEP OKUL FOTOĞRAFLARI\New Folder\6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-26996" y="6249069"/>
            <a:ext cx="2386608" cy="608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4400" b="1" dirty="0" smtClean="0">
                <a:solidFill>
                  <a:prstClr val="white"/>
                </a:solidFill>
              </a:rPr>
              <a:t>6B SINIFI</a:t>
            </a:r>
            <a:endParaRPr lang="tr-TR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14873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 descr="E:\CEP OKUL FOTOĞRAFLARI\New Folder\6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62" y="12398"/>
            <a:ext cx="9168261" cy="684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-26996" y="6249069"/>
            <a:ext cx="2386608" cy="608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4400" b="1" dirty="0" smtClean="0">
                <a:solidFill>
                  <a:prstClr val="white"/>
                </a:solidFill>
              </a:rPr>
              <a:t>6B SINIFI</a:t>
            </a:r>
            <a:endParaRPr lang="tr-TR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59956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 descr="E:\CEP OKUL FOTOĞRAFLARI\New Folder\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-26996" y="6249069"/>
            <a:ext cx="2386608" cy="608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4400" b="1" dirty="0" smtClean="0">
                <a:solidFill>
                  <a:prstClr val="white"/>
                </a:solidFill>
              </a:rPr>
              <a:t>6C SINIFI</a:t>
            </a:r>
            <a:endParaRPr lang="tr-TR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22341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 descr="E:\CEP OKUL FOTOĞRAFLARI\New Folder\6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-26996" y="6249069"/>
            <a:ext cx="2386608" cy="608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4400" b="1" dirty="0" smtClean="0">
                <a:solidFill>
                  <a:prstClr val="white"/>
                </a:solidFill>
              </a:rPr>
              <a:t>6C SINIFI</a:t>
            </a:r>
            <a:endParaRPr lang="tr-TR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94295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4" name="Picture 2" descr="E:\CEP OKUL FOTOĞRAFLARI\New Folder\6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8" y="0"/>
            <a:ext cx="91208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-26996" y="6249069"/>
            <a:ext cx="2386608" cy="608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4400" b="1" dirty="0" smtClean="0">
                <a:solidFill>
                  <a:prstClr val="white"/>
                </a:solidFill>
              </a:rPr>
              <a:t>6C SINIFI</a:t>
            </a:r>
            <a:endParaRPr lang="tr-TR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22960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4578" name="Picture 2" descr="E:\CEP OKUL FOTOĞRAFLARI\New Folder\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8" y="4014"/>
            <a:ext cx="9159877" cy="685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-26996" y="6249069"/>
            <a:ext cx="2386608" cy="608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4400" b="1" dirty="0" smtClean="0">
                <a:solidFill>
                  <a:prstClr val="white"/>
                </a:solidFill>
              </a:rPr>
              <a:t>6D SINIFI</a:t>
            </a:r>
            <a:endParaRPr lang="tr-TR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399985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5602" name="Picture 2" descr="E:\CEP OKUL FOTOĞRAFLARI\New Folder\6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10" y="0"/>
            <a:ext cx="91739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-26996" y="6249069"/>
            <a:ext cx="2386608" cy="608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4400" b="1" dirty="0" smtClean="0">
                <a:solidFill>
                  <a:prstClr val="white"/>
                </a:solidFill>
              </a:rPr>
              <a:t>6D SINIFI</a:t>
            </a:r>
            <a:endParaRPr lang="tr-TR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12550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E:\CEP OKUL FOTOĞRAFLARI\New Folder\5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0"/>
            <a:ext cx="9144000" cy="68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5" y="1556792"/>
            <a:ext cx="252028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815014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6626" name="Picture 2" descr="E:\CEP OKUL FOTOĞRAFLARI\New Folder\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2" y="0"/>
            <a:ext cx="91484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-26996" y="6249069"/>
            <a:ext cx="2386608" cy="608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4400" b="1" dirty="0" smtClean="0">
                <a:solidFill>
                  <a:prstClr val="white"/>
                </a:solidFill>
              </a:rPr>
              <a:t>6E SINIFI</a:t>
            </a:r>
            <a:endParaRPr lang="tr-TR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94892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7650" name="Picture 2" descr="E:\CEP OKUL FOTOĞRAFLARI\New Folder\6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84"/>
            <a:ext cx="9144000" cy="684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-26996" y="6249069"/>
            <a:ext cx="2386608" cy="608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4400" b="1" dirty="0" smtClean="0">
                <a:solidFill>
                  <a:prstClr val="white"/>
                </a:solidFill>
              </a:rPr>
              <a:t>6E SINIFI</a:t>
            </a:r>
            <a:endParaRPr lang="tr-TR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355671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8674" name="Picture 2" descr="E:\CEP OKUL FOTOĞRAFLARI\New Folder\6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84"/>
            <a:ext cx="9144000" cy="686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320294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9698" name="Picture 2" descr="E:\CEP OKUL FOTOĞRAFLARI\New Folder\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15"/>
            <a:ext cx="9144000" cy="68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879835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22" name="Picture 2" descr="E:\CEP OKUL FOTOĞRAFLARI\New Folder\7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07238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1746" name="Picture 2" descr="E:\CEP OKUL FOTOĞRAFLARI\New Folder\7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02" y="-26609"/>
            <a:ext cx="9179202" cy="688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69883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2770" name="Picture 2" descr="E:\CEP OKUL FOTOĞRAFLARI\New Folder\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555343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3794" name="Picture 2" descr="E:\CEP OKUL FOTOĞRAFLARI\New Folder\7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409285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4818" name="Picture 2" descr="E:\CEP OKUL FOTOĞRAFLARI\New Folder\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904626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5842" name="Picture 2" descr="E:\CEP OKUL FOTOĞRAFLARI\New Folder\7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068855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E:\CEP OKUL FOTOĞRAFLARI\New Folder\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" y="0"/>
            <a:ext cx="9181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-26996" y="6249069"/>
            <a:ext cx="2386608" cy="608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4400" b="1" dirty="0" smtClean="0">
                <a:solidFill>
                  <a:prstClr val="white"/>
                </a:solidFill>
              </a:rPr>
              <a:t>5B SINIFI</a:t>
            </a:r>
            <a:endParaRPr lang="tr-TR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052685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6866" name="Picture 2" descr="E:\CEP OKUL FOTOĞRAFLARI\New Folder\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979870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7890" name="Picture 2" descr="E:\CEP OKUL FOTOĞRAFLARI\New Folder\7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06"/>
            <a:ext cx="9144000" cy="681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425482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8914" name="Picture 2" descr="E:\CEP OKUL FOTOĞRAFLARI\New Folder\7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138"/>
            <a:ext cx="9144000" cy="687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462077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9938" name="Picture 2" descr="E:\CEP OKUL FOTOĞRAFLARI\New Folder\7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601559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62" name="Picture 2" descr="E:\CEP OKUL FOTOĞRAFLARI\New Folder\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72" y="-34636"/>
            <a:ext cx="9151671" cy="68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684201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1986" name="Picture 2" descr="E:\CEP OKUL FOTOĞRAFLARI\New Folder\7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48" y="-99392"/>
            <a:ext cx="916534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504975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E:\CEP OKUL FOTOĞRAFLARI\New Folder\5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9"/>
            <a:ext cx="9144000" cy="685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-26996" y="6249069"/>
            <a:ext cx="2386608" cy="608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4400" b="1" dirty="0" smtClean="0">
                <a:solidFill>
                  <a:prstClr val="white"/>
                </a:solidFill>
              </a:rPr>
              <a:t>5B SINIFI</a:t>
            </a:r>
            <a:endParaRPr lang="tr-TR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552757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E:\CEP OKUL FOTOĞRAFLARI\New Folder\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01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-26996" y="6249069"/>
            <a:ext cx="2386608" cy="608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4400" b="1" dirty="0" smtClean="0">
                <a:solidFill>
                  <a:prstClr val="white"/>
                </a:solidFill>
              </a:rPr>
              <a:t>5C SINIFI</a:t>
            </a:r>
            <a:endParaRPr lang="tr-TR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610371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 descr="E:\CEP OKUL FOTOĞRAFLARI\New Folder\5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22" y="-20069"/>
            <a:ext cx="9270241" cy="687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-26996" y="6249069"/>
            <a:ext cx="2386608" cy="608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4400" b="1" dirty="0" smtClean="0">
                <a:solidFill>
                  <a:prstClr val="white"/>
                </a:solidFill>
              </a:rPr>
              <a:t>5C SINIFI</a:t>
            </a:r>
            <a:endParaRPr lang="tr-TR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867379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Z                                 ZAAAAAAAAAAAS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2290" name="Picture 2" descr="E:\CEP OKUL FOTOĞRAFLARI\New Folder\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54" y="0"/>
            <a:ext cx="91713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-26996" y="6249069"/>
            <a:ext cx="2386608" cy="608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4400" b="1" dirty="0" smtClean="0">
                <a:solidFill>
                  <a:prstClr val="white"/>
                </a:solidFill>
              </a:rPr>
              <a:t>5D SINIFI</a:t>
            </a:r>
            <a:endParaRPr lang="tr-TR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42553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 descr="E:\CEP OKUL FOTOĞRAFLARI\New Folder\5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-26996" y="6249069"/>
            <a:ext cx="2386608" cy="608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4400" b="1" dirty="0" smtClean="0">
                <a:solidFill>
                  <a:prstClr val="white"/>
                </a:solidFill>
              </a:rPr>
              <a:t>5D SINIFI</a:t>
            </a:r>
            <a:endParaRPr lang="tr-TR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768550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 descr="E:\CEP OKUL FOTOĞRAFLARI\New Folder\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25"/>
            <a:ext cx="9144000" cy="68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-26996" y="6249069"/>
            <a:ext cx="2386608" cy="608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4400" b="1" dirty="0" smtClean="0">
                <a:solidFill>
                  <a:prstClr val="white"/>
                </a:solidFill>
              </a:rPr>
              <a:t>5E SINIFI</a:t>
            </a:r>
            <a:endParaRPr lang="tr-TR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81232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Ekran Gösterisi (4:3)</PresentationFormat>
  <Paragraphs>24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6" baseType="lpstr">
      <vt:lpstr>1_Ofis Teması</vt:lpstr>
      <vt:lpstr>SINIFLARIMIZ</vt:lpstr>
      <vt:lpstr>PowerPoint Sunusu</vt:lpstr>
      <vt:lpstr>PowerPoint Sunusu</vt:lpstr>
      <vt:lpstr>PowerPoint Sunusu</vt:lpstr>
      <vt:lpstr>PowerPoint Sunusu</vt:lpstr>
      <vt:lpstr>PowerPoint Sunusu</vt:lpstr>
      <vt:lpstr>Z                                 ZAAAAAAAAAAAS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SINIFLARIMIZ</dc:title>
  <dc:creator>ASUS</dc:creator>
  <cp:lastModifiedBy>ASUS</cp:lastModifiedBy>
  <cp:revision>1</cp:revision>
  <dcterms:created xsi:type="dcterms:W3CDTF">2015-04-30T07:45:59Z</dcterms:created>
  <dcterms:modified xsi:type="dcterms:W3CDTF">2015-04-30T07:46:32Z</dcterms:modified>
</cp:coreProperties>
</file>